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27" r:id="rId65"/>
    <p:sldId id="306" r:id="rId66"/>
    <p:sldId id="296" r:id="rId67"/>
    <p:sldId id="311" r:id="rId68"/>
    <p:sldId id="320" r:id="rId69"/>
    <p:sldId id="321" r:id="rId70"/>
    <p:sldId id="32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2129</TotalTime>
  <Words>2033</Words>
  <Application>Microsoft Office PowerPoint</Application>
  <PresentationFormat>Widescreen</PresentationFormat>
  <Paragraphs>418</Paragraphs>
  <Slides>70</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26</cp:revision>
  <dcterms:created xsi:type="dcterms:W3CDTF">2023-07-12T20:54:41Z</dcterms:created>
  <dcterms:modified xsi:type="dcterms:W3CDTF">2023-07-27T14:54:31Z</dcterms:modified>
</cp:coreProperties>
</file>